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12192000" cy="6858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presProps" Target="presProps.xml" /><Relationship Id="rId12" Type="http://schemas.openxmlformats.org/officeDocument/2006/relationships/tableStyles" Target="tableStyles.xml" /><Relationship Id="rId13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97969109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</p:spPr>
      </p:pic>
      <p:cxnSp>
        <p:nvCxnSpPr>
          <p:cNvPr id="0" name="" hidden="0"/>
          <p:cNvCxnSpPr>
            <a:cxnSpLocks/>
          </p:cNvCxnSpPr>
          <p:nvPr isPhoto="0" userDrawn="0"/>
        </p:nvCxnSpPr>
        <p:spPr bwMode="auto">
          <a:xfrm flipH="1" flipV="1">
            <a:off x="6243058" y="2959223"/>
            <a:ext cx="1988227" cy="469776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808510842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</p:spPr>
      </p:pic>
      <p:cxnSp>
        <p:nvCxnSpPr>
          <p:cNvPr id="990989885" name="" hidden="0"/>
          <p:cNvCxnSpPr>
            <a:cxnSpLocks/>
          </p:cNvCxnSpPr>
          <p:nvPr isPhoto="0" userDrawn="0"/>
        </p:nvCxnSpPr>
        <p:spPr bwMode="auto">
          <a:xfrm flipH="1" flipV="0">
            <a:off x="6196820" y="3429000"/>
            <a:ext cx="2034465" cy="1546193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01902791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</p:spPr>
      </p:pic>
      <p:cxnSp>
        <p:nvCxnSpPr>
          <p:cNvPr id="2008344364" name="" hidden="0"/>
          <p:cNvCxnSpPr>
            <a:cxnSpLocks/>
          </p:cNvCxnSpPr>
          <p:nvPr isPhoto="0" userDrawn="0"/>
        </p:nvCxnSpPr>
        <p:spPr bwMode="auto">
          <a:xfrm flipH="1" flipV="0">
            <a:off x="6196820" y="3429000"/>
            <a:ext cx="2034465" cy="1546193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2266092" name="" hidden="0"/>
          <p:cNvCxnSpPr>
            <a:cxnSpLocks/>
            <a:stCxn id="2008344364" idx="1"/>
          </p:cNvCxnSpPr>
          <p:nvPr isPhoto="0" userDrawn="0"/>
        </p:nvCxnSpPr>
        <p:spPr bwMode="auto">
          <a:xfrm rot="16199969" flipH="0" flipV="0">
            <a:off x="5202705" y="3962584"/>
            <a:ext cx="2006723" cy="18495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946595498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</p:spPr>
      </p:pic>
      <p:cxnSp>
        <p:nvCxnSpPr>
          <p:cNvPr id="1961638876" name="" hidden="0"/>
          <p:cNvCxnSpPr>
            <a:cxnSpLocks/>
          </p:cNvCxnSpPr>
          <p:nvPr isPhoto="0" userDrawn="0"/>
        </p:nvCxnSpPr>
        <p:spPr bwMode="auto">
          <a:xfrm flipH="1" flipV="0">
            <a:off x="6196820" y="3429000"/>
            <a:ext cx="2034465" cy="1546193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6286422" name="" hidden="0"/>
          <p:cNvCxnSpPr>
            <a:cxnSpLocks/>
            <a:stCxn id="1961638876" idx="1"/>
          </p:cNvCxnSpPr>
          <p:nvPr isPhoto="0" userDrawn="0"/>
        </p:nvCxnSpPr>
        <p:spPr bwMode="auto">
          <a:xfrm rot="16199969" flipH="0" flipV="1">
            <a:off x="4583118" y="3361492"/>
            <a:ext cx="1664562" cy="1562839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353139737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</p:spPr>
      </p:pic>
      <p:cxnSp>
        <p:nvCxnSpPr>
          <p:cNvPr id="1511978601" name="" hidden="0"/>
          <p:cNvCxnSpPr>
            <a:cxnSpLocks/>
          </p:cNvCxnSpPr>
          <p:nvPr isPhoto="0" userDrawn="0"/>
        </p:nvCxnSpPr>
        <p:spPr bwMode="auto">
          <a:xfrm flipH="1" flipV="0">
            <a:off x="6196820" y="3429000"/>
            <a:ext cx="2034465" cy="1546193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8922959" name="" hidden="0"/>
          <p:cNvCxnSpPr>
            <a:cxnSpLocks/>
            <a:stCxn id="1511978601" idx="1"/>
          </p:cNvCxnSpPr>
          <p:nvPr isPhoto="0" userDrawn="0"/>
        </p:nvCxnSpPr>
        <p:spPr bwMode="auto">
          <a:xfrm rot="16199969" flipH="0" flipV="1">
            <a:off x="4583118" y="3361492"/>
            <a:ext cx="1664562" cy="1562839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8118189" name="" hidden="0"/>
          <p:cNvCxnSpPr>
            <a:cxnSpLocks/>
          </p:cNvCxnSpPr>
          <p:nvPr isPhoto="0" userDrawn="0"/>
        </p:nvCxnSpPr>
        <p:spPr bwMode="auto">
          <a:xfrm rot="16199969" flipH="0" flipV="0">
            <a:off x="5336796" y="2191674"/>
            <a:ext cx="305169" cy="1803276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92798563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</p:spPr>
      </p:pic>
      <p:cxnSp>
        <p:nvCxnSpPr>
          <p:cNvPr id="1517450593" name="" hidden="0"/>
          <p:cNvCxnSpPr>
            <a:cxnSpLocks/>
          </p:cNvCxnSpPr>
          <p:nvPr isPhoto="0" userDrawn="0"/>
        </p:nvCxnSpPr>
        <p:spPr bwMode="auto">
          <a:xfrm flipH="1" flipV="0">
            <a:off x="6196820" y="3429000"/>
            <a:ext cx="2034465" cy="1546193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4403869" name="" hidden="0"/>
          <p:cNvCxnSpPr>
            <a:cxnSpLocks/>
            <a:stCxn id="1517450593" idx="1"/>
          </p:cNvCxnSpPr>
          <p:nvPr isPhoto="0" userDrawn="0"/>
        </p:nvCxnSpPr>
        <p:spPr bwMode="auto">
          <a:xfrm rot="16199969" flipH="0" flipV="1">
            <a:off x="4583118" y="3361492"/>
            <a:ext cx="1664562" cy="1562839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6672819" name="" hidden="0"/>
          <p:cNvCxnSpPr>
            <a:cxnSpLocks/>
          </p:cNvCxnSpPr>
          <p:nvPr isPhoto="0" userDrawn="0"/>
        </p:nvCxnSpPr>
        <p:spPr bwMode="auto">
          <a:xfrm rot="16199969" flipH="0" flipV="0">
            <a:off x="4740327" y="1595206"/>
            <a:ext cx="1498106" cy="1803276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0763177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</p:spPr>
      </p:pic>
      <p:cxnSp>
        <p:nvCxnSpPr>
          <p:cNvPr id="1788747205" name="" hidden="0"/>
          <p:cNvCxnSpPr>
            <a:cxnSpLocks/>
          </p:cNvCxnSpPr>
          <p:nvPr isPhoto="0" userDrawn="0"/>
        </p:nvCxnSpPr>
        <p:spPr bwMode="auto">
          <a:xfrm flipH="1" flipV="0">
            <a:off x="6196820" y="3429000"/>
            <a:ext cx="2034465" cy="1546193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3299448" name="" hidden="0"/>
          <p:cNvCxnSpPr>
            <a:cxnSpLocks/>
            <a:stCxn id="1788747205" idx="1"/>
          </p:cNvCxnSpPr>
          <p:nvPr isPhoto="0" userDrawn="0"/>
        </p:nvCxnSpPr>
        <p:spPr bwMode="auto">
          <a:xfrm rot="16199969" flipH="0" flipV="1">
            <a:off x="4583118" y="3361492"/>
            <a:ext cx="1664562" cy="1562839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3095571" name="" hidden="0"/>
          <p:cNvCxnSpPr>
            <a:cxnSpLocks/>
          </p:cNvCxnSpPr>
          <p:nvPr isPhoto="0" userDrawn="0"/>
        </p:nvCxnSpPr>
        <p:spPr bwMode="auto">
          <a:xfrm rot="16199969" flipH="0" flipV="0">
            <a:off x="4740327" y="1595206"/>
            <a:ext cx="1498106" cy="1803276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2895999" name="" hidden="0"/>
          <p:cNvCxnSpPr>
            <a:cxnSpLocks/>
          </p:cNvCxnSpPr>
          <p:nvPr isPhoto="0" userDrawn="0"/>
        </p:nvCxnSpPr>
        <p:spPr bwMode="auto">
          <a:xfrm rot="16199969" flipH="1" flipV="1">
            <a:off x="5641965" y="2496844"/>
            <a:ext cx="1562839" cy="64733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397067733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</p:spPr>
      </p:pic>
      <p:cxnSp>
        <p:nvCxnSpPr>
          <p:cNvPr id="2040741919" name="" hidden="0"/>
          <p:cNvCxnSpPr>
            <a:cxnSpLocks/>
          </p:cNvCxnSpPr>
          <p:nvPr isPhoto="0" userDrawn="0"/>
        </p:nvCxnSpPr>
        <p:spPr bwMode="auto">
          <a:xfrm flipH="1" flipV="0">
            <a:off x="6196820" y="3429000"/>
            <a:ext cx="2034465" cy="1546193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9237313" name="" hidden="0"/>
          <p:cNvCxnSpPr>
            <a:cxnSpLocks/>
            <a:stCxn id="2040741919" idx="1"/>
          </p:cNvCxnSpPr>
          <p:nvPr isPhoto="0" userDrawn="0"/>
        </p:nvCxnSpPr>
        <p:spPr bwMode="auto">
          <a:xfrm rot="16199969" flipH="0" flipV="1">
            <a:off x="4583118" y="3361492"/>
            <a:ext cx="1664562" cy="1562839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3526075" name="" hidden="0"/>
          <p:cNvCxnSpPr>
            <a:cxnSpLocks/>
          </p:cNvCxnSpPr>
          <p:nvPr isPhoto="0" userDrawn="0"/>
        </p:nvCxnSpPr>
        <p:spPr bwMode="auto">
          <a:xfrm rot="16199969" flipH="0" flipV="0">
            <a:off x="4740327" y="1595206"/>
            <a:ext cx="1498106" cy="1803276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6766890" name="" hidden="0"/>
          <p:cNvCxnSpPr>
            <a:cxnSpLocks/>
            <a:endCxn id="2040741919" idx="0"/>
          </p:cNvCxnSpPr>
          <p:nvPr isPhoto="0" userDrawn="0"/>
        </p:nvCxnSpPr>
        <p:spPr bwMode="auto">
          <a:xfrm rot="0" flipH="0" flipV="0">
            <a:off x="6455752" y="1747791"/>
            <a:ext cx="1775533" cy="1681208"/>
          </a:xfrm>
          <a:prstGeom prst="line">
            <a:avLst/>
          </a:prstGeom>
          <a:ln w="76199" cap="flat" cmpd="sng" algn="ctr">
            <a:solidFill>
              <a:schemeClr val="bg1"/>
            </a:solidFill>
            <a:prstDash val="solid"/>
            <a:miter/>
            <a:tailEnd type="arrow" len="med"/>
          </a:ln>
          <a:effectLst>
            <a:outerShdw blurRad="50800" dist="38100" dir="2700000" rotWithShape="0" algn="tl">
              <a:prstClr val="black">
                <a:alpha val="40000"/>
              </a:prstClr>
            </a:outerShdw>
          </a:effectLst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ONLYOFFICE/7.0.0.127</Application>
  <DocSecurity>0</DocSecurity>
  <PresentationFormat>Widescreen</PresentationFormat>
  <Paragraphs>0</Paragraphs>
  <Slides>8</Slides>
  <Notes>8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created xsi:type="dcterms:W3CDTF">2012-12-03T06:56:55Z</dcterms:created>
  <dcterms:modified xsi:type="dcterms:W3CDTF">2022-02-04T10:01:53Z</dcterms:modified>
  <cp:category/>
  <cp:contentStatus/>
  <cp:version/>
</cp:coreProperties>
</file>